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88" r:id="rId4"/>
    <p:sldId id="259" r:id="rId5"/>
    <p:sldId id="280" r:id="rId6"/>
    <p:sldId id="278" r:id="rId7"/>
    <p:sldId id="260" r:id="rId8"/>
    <p:sldId id="286" r:id="rId9"/>
    <p:sldId id="287" r:id="rId10"/>
    <p:sldId id="279" r:id="rId11"/>
    <p:sldId id="290" r:id="rId12"/>
    <p:sldId id="271" r:id="rId13"/>
    <p:sldId id="272" r:id="rId14"/>
    <p:sldId id="282" r:id="rId15"/>
    <p:sldId id="261" r:id="rId16"/>
    <p:sldId id="289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9" autoAdjust="0"/>
  </p:normalViewPr>
  <p:slideViewPr>
    <p:cSldViewPr>
      <p:cViewPr varScale="1">
        <p:scale>
          <a:sx n="106" d="100"/>
          <a:sy n="106" d="100"/>
        </p:scale>
        <p:origin x="17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C31749-05C0-4A8E-A5D3-559FE6875DBA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194421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ГБДОУ детского  сада №51 компенсирующего вида Приморского района Санкт-Петербурга</a:t>
            </a:r>
          </a:p>
        </p:txBody>
      </p:sp>
      <p:pic>
        <p:nvPicPr>
          <p:cNvPr id="6" name="Рисунок 5" descr="D:\фото\фото сада\_zwpBxsW9f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81942"/>
            <a:ext cx="6192688" cy="361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535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Программа музыкального воспитания для детей дошкольного возраста «Ладушки», И. М.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Каплуновой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И. А.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Новоскольцевой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Дополнительная программа</a:t>
            </a:r>
          </a:p>
        </p:txBody>
      </p:sp>
    </p:spTree>
    <p:extLst>
      <p:ext uri="{BB962C8B-B14F-4D97-AF65-F5344CB8AC3E}">
        <p14:creationId xmlns:p14="http://schemas.microsoft.com/office/powerpoint/2010/main" val="190544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855CD47-2660-4294-AE9B-1556A9274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591056"/>
            <a:ext cx="7408333" cy="45351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программы воспитания  заложены основные ценности и соответствующие им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Родины и природы лежат в основе патриотического направления воспитания. 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человека, семьи, дружбы, сотрудничества лежат в основе социального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знания лежит в основе познавательного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здоровья лежит в основе физического и оздоровительного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труда лежит в основе трудового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культуры и красоты лежат в основе этико- эстетического направления воспитания.</a:t>
            </a:r>
          </a:p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составляется на каждый учебный год.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AC5103-1ACA-439C-9485-4F8CC4012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Рабочая программа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971547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2348880"/>
            <a:ext cx="7408333" cy="367240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традиционным российским духовно-нравственным ценностям прежде всего относятся: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жизнь, достоинство, права и свободы человека;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 патриотизм, гражданственность, служение Отечеству и ответственность за его судьбу;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взаимоуважение;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историческая память и преемственность поколений, единство народов России.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24337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196752"/>
            <a:ext cx="7524824" cy="4929411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r>
              <a:rPr lang="ru-RU" dirty="0"/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algn="just"/>
            <a:endParaRPr lang="ru-RU" sz="3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8328"/>
            <a:ext cx="8219256" cy="1002440"/>
          </a:xfrm>
        </p:spPr>
        <p:txBody>
          <a:bodyPr>
            <a:normAutofit/>
          </a:bodyPr>
          <a:lstStyle/>
          <a:p>
            <a:r>
              <a:rPr lang="ru-RU" sz="4000" dirty="0"/>
              <a:t>Задачи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56093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1" y="1772816"/>
            <a:ext cx="7668840" cy="4353347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детей, диетотерапия;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Инсулинотерапия;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Гибкий режим, подстроенный  под медицинские процедуры;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Лечебная физкультура;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Учитель-логопед, педагог-психолог;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Соляная пещера;</a:t>
            </a:r>
          </a:p>
          <a:p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Фитотерапия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оздоровительная работа;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гипоаллергенных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психологических условий специалистами ДОУ;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пункт</a:t>
            </a:r>
          </a:p>
          <a:p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Специальные условия для обучающихся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охватывает все направления развития и образования детей: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физическое развитие.</a:t>
            </a:r>
          </a:p>
          <a:p>
            <a:pPr algn="just">
              <a:buFontTx/>
              <a:buChar char="-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ФГОС ДО</a:t>
            </a:r>
          </a:p>
        </p:txBody>
      </p:sp>
    </p:spTree>
    <p:extLst>
      <p:ext uri="{BB962C8B-B14F-4D97-AF65-F5344CB8AC3E}">
        <p14:creationId xmlns:p14="http://schemas.microsoft.com/office/powerpoint/2010/main" val="2264380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54CB0AE-809F-4378-83B4-8B15775CA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родительские собрания;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родительские собрания;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анкетирование, беседы, опросники;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ДОУ, сайты на группах;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стенды, папки-передвижки;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круглые столы;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проектная деятельность;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 детьми в смотрах-конкурсах;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добрых дел; спортивные соревнования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BA00916-6250-447F-9BA7-F80A9E71B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с семьями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4293325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полным содержанием образовательной программы дошкольного образования, можно ознакомиться на сайте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http://det-sad51.ru/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ГБДОУ детского сада №51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адрес:197372, СПб, </a:t>
            </a: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пр. Авиаконструкторов дом 13 кор.2 литер 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телефон: (812) 349-63-52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6591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Образовательная программа составлена на основании Федеральной образовательной программы дошкольного образования, утвержденная   приказом Министерства просвещения Российской Федерации от 25.11.2022 №1028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разработана</a:t>
            </a:r>
          </a:p>
        </p:txBody>
      </p:sp>
    </p:spTree>
    <p:extLst>
      <p:ext uri="{BB962C8B-B14F-4D97-AF65-F5344CB8AC3E}">
        <p14:creationId xmlns:p14="http://schemas.microsoft.com/office/powerpoint/2010/main" val="372328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3AD7FD70-B0F6-47E1-B7B3-90E01D05E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сформирована как программа психолого-педагогической поддержки, позитивной социализации и индивидуализации, развития личности детей дошкольного возраста с заболеваниями: целиакия, пищевая аллергия тяжелого течения, нарушения работы эндокринной системы – сахарный диабет, и для детей с нарушениями речи (ФФНР).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предназначена для обучающихся с 2 лет.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1273DE-F76F-4E47-A840-2F7E07A25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Образовательная программа</a:t>
            </a:r>
          </a:p>
        </p:txBody>
      </p:sp>
    </p:spTree>
    <p:extLst>
      <p:ext uri="{BB962C8B-B14F-4D97-AF65-F5344CB8AC3E}">
        <p14:creationId xmlns:p14="http://schemas.microsoft.com/office/powerpoint/2010/main" val="148620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2116824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основной части программы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FB25288-E2BB-F074-EC95-24B739D81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основной части программы соответствует содержанию Федеральной образовательной программы дошкольного образования, утвержденной   приказом Министерства просвещения Российской Федерации от 25.11.2022 №1028 </a:t>
            </a:r>
          </a:p>
        </p:txBody>
      </p:sp>
    </p:spTree>
    <p:extLst>
      <p:ext uri="{BB962C8B-B14F-4D97-AF65-F5344CB8AC3E}">
        <p14:creationId xmlns:p14="http://schemas.microsoft.com/office/powerpoint/2010/main" val="244330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Содержание части формируемой участниками образовательных отношений составляют следующие дополнительные программы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0865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780928"/>
            <a:ext cx="7408333" cy="3345235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229858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«Коррекция нарушений речи  программы дошкольных образовательных учреждений компенсирующего вида для детей с нарушениями речи» Т.Б. Филичева, Г.В. Чиркина, </a:t>
            </a:r>
            <a:r>
              <a:rPr lang="ru-RU" sz="3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Т.В.Туманова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3024336" cy="4043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5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988840"/>
            <a:ext cx="7408333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разработана  коллективом ГБДОУ №51 и  принята на Педагогическом Совете №1 приказ №174 -Д  от 01.09. 2021 года</a:t>
            </a:r>
          </a:p>
          <a:p>
            <a:pPr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программа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«Здоровый дошкольник»</a:t>
            </a:r>
          </a:p>
        </p:txBody>
      </p:sp>
      <p:pic>
        <p:nvPicPr>
          <p:cNvPr id="4" name="Рисунок 3" descr="ДЕТСКОЕ ТВОРЧЕСТВ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645024"/>
            <a:ext cx="35283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754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2636697" cy="420881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1608" cy="2016224"/>
          </a:xfrm>
        </p:spPr>
        <p:txBody>
          <a:bodyPr>
            <a:noAutofit/>
          </a:bodyPr>
          <a:lstStyle/>
          <a:p>
            <a:pPr lvl="0"/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«Петербурговедение для малышей от 3 до 7 лет «Первые шаги» 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Алифановой  Г.Т.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74022E18-F3F7-49BF-92B9-187951D9A5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9"/>
            <a:ext cx="2789097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Образовательная программа для детей раннего возраста «Первые шаги» Смирновой Е.О.,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Галигузовой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Л.Н., Мещеряковой С.Ю.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D:\ОБРАЗОВАТЕЛЬНЫЕ ПРОГРАММЫ ДОУ\ОП ДО 2020\IMG_20210205_13044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204864"/>
            <a:ext cx="316835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610</TotalTime>
  <Words>924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Candara</vt:lpstr>
      <vt:lpstr>Symbol</vt:lpstr>
      <vt:lpstr>Times New Roman</vt:lpstr>
      <vt:lpstr>Wingdings</vt:lpstr>
      <vt:lpstr>Волна</vt:lpstr>
      <vt:lpstr>Образовательная программа дошкольного образования ГБДОУ детского  сада №51 компенсирующего вида Приморского района Санкт-Петербурга</vt:lpstr>
      <vt:lpstr>Программа разработана</vt:lpstr>
      <vt:lpstr>Образовательная программа</vt:lpstr>
      <vt:lpstr>Содержание основной части программы</vt:lpstr>
      <vt:lpstr>Часть, формируемая участниками образовательных отношений</vt:lpstr>
      <vt:lpstr> «Коррекция нарушений речи  программы дошкольных образовательных учреждений компенсирующего вида для детей с нарушениями речи» Т.Б. Филичева, Г.В. Чиркина, Т.В.Туманова </vt:lpstr>
      <vt:lpstr>Оздоровительная программа  «Здоровый дошкольник»</vt:lpstr>
      <vt:lpstr> Программа «Петербурговедение для малышей от 3 до 7 лет «Первые шаги»  Алифановой  Г.Т. </vt:lpstr>
      <vt:lpstr> Образовательная программа для детей раннего возраста «Первые шаги» Смирновой Е.О., Галигузовой Л.Н., Мещеряковой С.Ю. </vt:lpstr>
      <vt:lpstr>Дополнительная программа</vt:lpstr>
      <vt:lpstr>Рабочая программа воспитания</vt:lpstr>
      <vt:lpstr>Цель программы</vt:lpstr>
      <vt:lpstr>Задачи программы</vt:lpstr>
      <vt:lpstr>Специальные условия для обучающихся</vt:lpstr>
      <vt:lpstr>Согласно ФГОС ДО</vt:lpstr>
      <vt:lpstr> Взаимодействие педагогического коллектива с семьями воспитанников</vt:lpstr>
      <vt:lpstr>Информация  для родителей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адаптированная программа ГБДОУ детского сада №51Приморского района Санкт-Петербурга</dc:title>
  <dc:creator>Сергей</dc:creator>
  <cp:lastModifiedBy>ДетскийСад51 Приморского</cp:lastModifiedBy>
  <cp:revision>120</cp:revision>
  <dcterms:created xsi:type="dcterms:W3CDTF">2015-03-29T13:46:23Z</dcterms:created>
  <dcterms:modified xsi:type="dcterms:W3CDTF">2023-11-10T12:03:04Z</dcterms:modified>
</cp:coreProperties>
</file>