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7" r:id="rId3"/>
    <p:sldId id="288" r:id="rId4"/>
    <p:sldId id="259" r:id="rId5"/>
    <p:sldId id="280" r:id="rId6"/>
    <p:sldId id="278" r:id="rId7"/>
    <p:sldId id="260" r:id="rId8"/>
    <p:sldId id="286" r:id="rId9"/>
    <p:sldId id="287" r:id="rId10"/>
    <p:sldId id="279" r:id="rId11"/>
    <p:sldId id="290" r:id="rId12"/>
    <p:sldId id="271" r:id="rId13"/>
    <p:sldId id="272" r:id="rId14"/>
    <p:sldId id="282" r:id="rId15"/>
    <p:sldId id="261" r:id="rId16"/>
    <p:sldId id="289" r:id="rId17"/>
    <p:sldId id="281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09" autoAdjust="0"/>
  </p:normalViewPr>
  <p:slideViewPr>
    <p:cSldViewPr>
      <p:cViewPr varScale="1">
        <p:scale>
          <a:sx n="106" d="100"/>
          <a:sy n="106" d="100"/>
        </p:scale>
        <p:origin x="177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31749-05C0-4A8E-A5D3-559FE6875DBA}" type="datetimeFigureOut">
              <a:rPr lang="ru-RU" smtClean="0"/>
              <a:pPr/>
              <a:t>10.11.2023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CF216-5ED2-4A42-A7EB-CF9D894C2D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31749-05C0-4A8E-A5D3-559FE6875DBA}" type="datetimeFigureOut">
              <a:rPr lang="ru-RU" smtClean="0"/>
              <a:pPr/>
              <a:t>10.11.2023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CF216-5ED2-4A42-A7EB-CF9D894C2D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31749-05C0-4A8E-A5D3-559FE6875DBA}" type="datetimeFigureOut">
              <a:rPr lang="ru-RU" smtClean="0"/>
              <a:pPr/>
              <a:t>10.11.2023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CF216-5ED2-4A42-A7EB-CF9D894C2D15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31749-05C0-4A8E-A5D3-559FE6875DBA}" type="datetimeFigureOut">
              <a:rPr lang="ru-RU" smtClean="0"/>
              <a:pPr/>
              <a:t>10.11.2023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CF216-5ED2-4A42-A7EB-CF9D894C2D1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31749-05C0-4A8E-A5D3-559FE6875DBA}" type="datetimeFigureOut">
              <a:rPr lang="ru-RU" smtClean="0"/>
              <a:pPr/>
              <a:t>10.11.2023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CF216-5ED2-4A42-A7EB-CF9D894C2D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31749-05C0-4A8E-A5D3-559FE6875DBA}" type="datetimeFigureOut">
              <a:rPr lang="ru-RU" smtClean="0"/>
              <a:pPr/>
              <a:t>10.11.2023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CF216-5ED2-4A42-A7EB-CF9D894C2D1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31749-05C0-4A8E-A5D3-559FE6875DBA}" type="datetimeFigureOut">
              <a:rPr lang="ru-RU" smtClean="0"/>
              <a:pPr/>
              <a:t>10.11.2023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CF216-5ED2-4A42-A7EB-CF9D894C2D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31749-05C0-4A8E-A5D3-559FE6875DBA}" type="datetimeFigureOut">
              <a:rPr lang="ru-RU" smtClean="0"/>
              <a:pPr/>
              <a:t>10.11.2023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CF216-5ED2-4A42-A7EB-CF9D894C2D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31749-05C0-4A8E-A5D3-559FE6875DBA}" type="datetimeFigureOut">
              <a:rPr lang="ru-RU" smtClean="0"/>
              <a:pPr/>
              <a:t>10.11.2023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CF216-5ED2-4A42-A7EB-CF9D894C2D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31749-05C0-4A8E-A5D3-559FE6875DBA}" type="datetimeFigureOut">
              <a:rPr lang="ru-RU" smtClean="0"/>
              <a:pPr/>
              <a:t>10.11.2023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CF216-5ED2-4A42-A7EB-CF9D894C2D1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31749-05C0-4A8E-A5D3-559FE6875DBA}" type="datetimeFigureOut">
              <a:rPr lang="ru-RU" smtClean="0"/>
              <a:pPr/>
              <a:t>10.11.2023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CF216-5ED2-4A42-A7EB-CF9D894C2D1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7C31749-05C0-4A8E-A5D3-559FE6875DBA}" type="datetimeFigureOut">
              <a:rPr lang="ru-RU" smtClean="0"/>
              <a:pPr/>
              <a:t>10.11.2023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AECCF216-5ED2-4A42-A7EB-CF9D894C2D1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476672"/>
            <a:ext cx="7772400" cy="1944216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 дошкольного образования ГБДОУ детского  сада №51 компенсирующего вида Приморского района Санкт-Петербурга</a:t>
            </a:r>
          </a:p>
        </p:txBody>
      </p:sp>
      <p:pic>
        <p:nvPicPr>
          <p:cNvPr id="6" name="Рисунок 5" descr="D:\фото\фото сада\_zwpBxsW9fU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2481942"/>
            <a:ext cx="6192688" cy="3611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053575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Программа музыкального воспитания для детей дошкольного возраста «Ладушки», И. М.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Каплуновой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И. А. 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Новоскольцевой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Дополнительная программа</a:t>
            </a:r>
          </a:p>
        </p:txBody>
      </p:sp>
    </p:spTree>
    <p:extLst>
      <p:ext uri="{BB962C8B-B14F-4D97-AF65-F5344CB8AC3E}">
        <p14:creationId xmlns:p14="http://schemas.microsoft.com/office/powerpoint/2010/main" val="19054465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6855CD47-2660-4294-AE9B-1556A92742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2067" y="1591056"/>
            <a:ext cx="7408333" cy="453510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основе программы воспитания  заложены основные ценности и соответствующие им направления воспитания.</a:t>
            </a:r>
          </a:p>
          <a:p>
            <a:pPr marL="0" indent="0">
              <a:buNone/>
            </a:pP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Ценности Родины и природы лежат в основе патриотического направления воспитания. </a:t>
            </a:r>
          </a:p>
          <a:p>
            <a:pPr marL="0" indent="0">
              <a:buNone/>
            </a:pP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Ценности человека, семьи, дружбы, сотрудничества лежат в основе социального направления воспитания.</a:t>
            </a:r>
          </a:p>
          <a:p>
            <a:pPr marL="0" indent="0">
              <a:buNone/>
            </a:pP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Ценность знания лежит в основе познавательного направления воспитания.</a:t>
            </a:r>
          </a:p>
          <a:p>
            <a:pPr marL="0" indent="0">
              <a:buNone/>
            </a:pP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Ценность здоровья лежит в основе физического и оздоровительного направления воспитания.</a:t>
            </a:r>
          </a:p>
          <a:p>
            <a:pPr marL="0" indent="0">
              <a:buNone/>
            </a:pP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Ценность труда лежит в основе трудового направления воспитания.</a:t>
            </a:r>
          </a:p>
          <a:p>
            <a:pPr marL="0" indent="0">
              <a:buNone/>
            </a:pP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Ценности культуры и красоты лежат в основе этико- эстетического направления воспитания.</a:t>
            </a:r>
          </a:p>
          <a:p>
            <a:pPr marL="0" indent="0">
              <a:buNone/>
            </a:pP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Календарный план воспитательной работы составляется на каждый учебный год. 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54AC5103-1ACA-439C-9485-4F8CC4012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Рабочая программа воспитания</a:t>
            </a:r>
          </a:p>
        </p:txBody>
      </p:sp>
    </p:spTree>
    <p:extLst>
      <p:ext uri="{BB962C8B-B14F-4D97-AF65-F5344CB8AC3E}">
        <p14:creationId xmlns:p14="http://schemas.microsoft.com/office/powerpoint/2010/main" val="19715476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67833" y="2348880"/>
            <a:ext cx="7408333" cy="3672408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Целью программы является разностороннее развитие ребенка в период дошкольного детства с учетом возрастных и индивидуальных особенностей на основе духовно-нравственных ценностей российского народа, исторических и национально-культурных традиций.</a:t>
            </a:r>
          </a:p>
          <a:p>
            <a:pPr marL="0" indent="0" algn="just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традиционным российским духовно-нравственным ценностям прежде всего относятся:</a:t>
            </a:r>
          </a:p>
          <a:p>
            <a:pPr marL="0" indent="0" algn="just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жизнь, достоинство, права и свободы человека;</a:t>
            </a:r>
          </a:p>
          <a:p>
            <a:pPr marL="0" indent="0" algn="just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  патриотизм, гражданственность, служение Отечеству и ответственность за его судьбу; </a:t>
            </a:r>
          </a:p>
          <a:p>
            <a:pPr marL="0" indent="0" algn="just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высокие нравственные идеалы, крепкая семья, созидательный труд, приоритет духовного над материальным, гуманизм, милосердие, справедливость, коллективизм, взаимопомощь и взаимоуважение; </a:t>
            </a:r>
          </a:p>
          <a:p>
            <a:pPr marL="0" indent="0" algn="just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историческая память и преемственность поколений, единство народов России.</a:t>
            </a:r>
          </a:p>
          <a:p>
            <a:pPr marL="0" indent="0" algn="just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программы</a:t>
            </a:r>
          </a:p>
        </p:txBody>
      </p:sp>
    </p:spTree>
    <p:extLst>
      <p:ext uri="{BB962C8B-B14F-4D97-AF65-F5344CB8AC3E}">
        <p14:creationId xmlns:p14="http://schemas.microsoft.com/office/powerpoint/2010/main" val="22433744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55577" y="1196752"/>
            <a:ext cx="7524824" cy="4929411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ru-RU" dirty="0"/>
              <a:t>	</a:t>
            </a:r>
          </a:p>
          <a:p>
            <a:pPr algn="just"/>
            <a:r>
              <a:rPr lang="ru-RU" dirty="0"/>
              <a:t>•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единых для Российской Федерации содержания ДО и планируемых результатов освоения образовательной программы ДО;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приобщение детей (в соответствии с возрастными особенностями) к базовым ценностям российского народа – жизнь, достоинство, права и свободы человека, патриотизм, гражданственность, высокие нравственные идеалы, крепкая семья, созидательный труд, приоритет духовного над материальным, гуманизм, милосердие, справедливость, коллективизм, взаимопомощь и взаимоуважение, историческая память и преемственность поколений, единство народов России; создание условий для формирования ценностного отношения к окружающему миру, становления опыта действий и поступков на основе осмысления ценностей;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построение (структурирование) содержания образовательной деятельности на основе учета возрастных и индивидуальных особенностей развития;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создание условий для равного доступа к образованию для всех детей дошкольного возраста с учетом разнообразия образовательных потребностей и индивидуальных возможностей;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охрана и укрепление физического и психического здоровья детей, в том числе их эмоционального благополучия;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обеспечение развития физических, личностных, нравственных качеств и основ патриотизма, интеллектуальных и художественно-творческих способностей ребенка, его инициативности, самостоятельности и ответственности;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обеспечение психолого-педагогической поддержки семьи и повышение компетентности родителей (законных представителей) в вопросах воспитания, обучения и развития, охраны и укрепления здоровья детей, обеспечения их безопасности;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достижение детьми на этапе завершения ДО уровня развития, необходимого и достаточного для успешного освоения ими образовательных программ начального общего образования.</a:t>
            </a:r>
          </a:p>
          <a:p>
            <a:pPr algn="just"/>
            <a:endParaRPr lang="ru-RU" sz="3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338328"/>
            <a:ext cx="8219256" cy="1002440"/>
          </a:xfrm>
        </p:spPr>
        <p:txBody>
          <a:bodyPr>
            <a:normAutofit/>
          </a:bodyPr>
          <a:lstStyle/>
          <a:p>
            <a:r>
              <a:rPr lang="ru-RU" sz="4000" dirty="0"/>
              <a:t>Задачи программы</a:t>
            </a:r>
          </a:p>
        </p:txBody>
      </p:sp>
    </p:spTree>
    <p:extLst>
      <p:ext uri="{BB962C8B-B14F-4D97-AF65-F5344CB8AC3E}">
        <p14:creationId xmlns:p14="http://schemas.microsoft.com/office/powerpoint/2010/main" val="15609312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11561" y="1772816"/>
            <a:ext cx="7668840" cy="4353347"/>
          </a:xfrm>
        </p:spPr>
        <p:txBody>
          <a:bodyPr>
            <a:normAutofit fontScale="77500" lnSpcReduction="20000"/>
          </a:bodyPr>
          <a:lstStyle/>
          <a:p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Питание детей, диетотерапия;</a:t>
            </a:r>
          </a:p>
          <a:p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Инсулинотерапия;</a:t>
            </a:r>
          </a:p>
          <a:p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Гибкий режим, подстроенный  под медицинские процедуры;</a:t>
            </a:r>
          </a:p>
          <a:p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Лечебная физкультура;</a:t>
            </a:r>
          </a:p>
          <a:p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Учитель-логопед, педагог-психолог;</a:t>
            </a:r>
          </a:p>
          <a:p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Соляная пещера;</a:t>
            </a:r>
          </a:p>
          <a:p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Фитотерапия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Физкультурно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оздоровительная работа;</a:t>
            </a:r>
          </a:p>
          <a:p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благоприятных,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гипоаллергенных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психологических условий специалистами ДОУ;</a:t>
            </a:r>
          </a:p>
          <a:p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Логопедический пункт</a:t>
            </a:r>
          </a:p>
          <a:p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Специальные условия для обучающихся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 охватывает все направления развития и образования детей:</a:t>
            </a:r>
          </a:p>
          <a:p>
            <a:pPr algn="just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 – коммуникативное развитие;</a:t>
            </a:r>
          </a:p>
          <a:p>
            <a:pPr algn="just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познавательное развитие;</a:t>
            </a:r>
          </a:p>
          <a:p>
            <a:pPr algn="just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речевое развитие;</a:t>
            </a:r>
          </a:p>
          <a:p>
            <a:pPr algn="just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художественно – эстетическое развитие;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физическое развитие.</a:t>
            </a:r>
          </a:p>
          <a:p>
            <a:pPr algn="just">
              <a:buFontTx/>
              <a:buChar char="-"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ФГОС ДО</a:t>
            </a:r>
          </a:p>
        </p:txBody>
      </p:sp>
    </p:spTree>
    <p:extLst>
      <p:ext uri="{BB962C8B-B14F-4D97-AF65-F5344CB8AC3E}">
        <p14:creationId xmlns:p14="http://schemas.microsoft.com/office/powerpoint/2010/main" val="22643804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B54CB0AE-809F-4378-83B4-8B15775CA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2067" y="1844824"/>
            <a:ext cx="7408333" cy="4281339"/>
          </a:xfrm>
        </p:spPr>
        <p:txBody>
          <a:bodyPr>
            <a:normAutofit lnSpcReduction="1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работы с родителями: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общие родительские собрания;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групповые родительские собрания;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анкетирование, беседы, опросники;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сайт ДОУ, сайты на группах;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информационные стенды, папки-передвижки;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консультации, круглые столы;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совместная проектная деятельность;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с детьми в смотрах-конкурсах;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дни добрых дел; спортивные соревнования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6BA00916-6250-447F-9BA7-F80A9E71B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ru-RU" dirty="0"/>
            </a:b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педагогического коллектива с семьями воспитанников</a:t>
            </a:r>
          </a:p>
        </p:txBody>
      </p:sp>
    </p:spTree>
    <p:extLst>
      <p:ext uri="{BB962C8B-B14F-4D97-AF65-F5344CB8AC3E}">
        <p14:creationId xmlns:p14="http://schemas.microsoft.com/office/powerpoint/2010/main" val="42933258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полным содержанием образовательной программы дошкольного образования, можно ознакомиться на сайте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http://det-sad51.ru/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ГБДОУ детского сада №51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Наш адрес:197372, СПб, </a:t>
            </a:r>
          </a:p>
          <a:p>
            <a:pPr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пр. Авиаконструкторов дом 13 кор.2 литер А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Наш телефон: (812) 349-63-52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Информация  для родителей</a:t>
            </a:r>
          </a:p>
        </p:txBody>
      </p:sp>
    </p:spTree>
    <p:extLst>
      <p:ext uri="{BB962C8B-B14F-4D97-AF65-F5344CB8AC3E}">
        <p14:creationId xmlns:p14="http://schemas.microsoft.com/office/powerpoint/2010/main" val="3365915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Образовательная программа составлена на основании Федеральной образовательной программы дошкольного образования, утвержденная   приказом Министерства просвещения Российской Федерации от 25.11.2022 №1028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Программа разработана</a:t>
            </a:r>
          </a:p>
        </p:txBody>
      </p:sp>
    </p:spTree>
    <p:extLst>
      <p:ext uri="{BB962C8B-B14F-4D97-AF65-F5344CB8AC3E}">
        <p14:creationId xmlns:p14="http://schemas.microsoft.com/office/powerpoint/2010/main" val="3723287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3AD7FD70-B0F6-47E1-B7B3-90E01D05E4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2067" y="1988840"/>
            <a:ext cx="7408333" cy="4137323"/>
          </a:xfrm>
        </p:spPr>
        <p:txBody>
          <a:bodyPr/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сформирована как программа психолого-педагогической поддержки, позитивной социализации и индивидуализации, развития личности детей дошкольного возраста с заболеваниями: целиакия, пищевая аллергия тяжелого течения, нарушения работы эндокринной системы – сахарный диабет, и для детей с нарушениями речи (ФФНР).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предназначена для обучающихся с 2 лет.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CD1273DE-F76F-4E47-A840-2F7E07A25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Образовательная программа</a:t>
            </a:r>
          </a:p>
        </p:txBody>
      </p:sp>
    </p:spTree>
    <p:extLst>
      <p:ext uri="{BB962C8B-B14F-4D97-AF65-F5344CB8AC3E}">
        <p14:creationId xmlns:p14="http://schemas.microsoft.com/office/powerpoint/2010/main" val="1486206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80920" cy="2116824"/>
          </a:xfrm>
        </p:spPr>
        <p:txBody>
          <a:bodyPr>
            <a:normAutofit/>
          </a:bodyPr>
          <a:lstStyle/>
          <a:p>
            <a:r>
              <a:rPr lang="ru-RU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основной части программы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9FB25288-E2BB-F074-EC95-24B739D810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основной части программы соответствует содержанию Федеральной образовательной программы дошкольного образования, утвержденной   приказом Министерства просвещения Российской Федерации от 25.11.2022 №1028 </a:t>
            </a:r>
          </a:p>
        </p:txBody>
      </p:sp>
    </p:spTree>
    <p:extLst>
      <p:ext uri="{BB962C8B-B14F-4D97-AF65-F5344CB8AC3E}">
        <p14:creationId xmlns:p14="http://schemas.microsoft.com/office/powerpoint/2010/main" val="2443300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Содержание части формируемой участниками образовательных отношений составляют следующие дополнительные программы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Часть, формируемая участниками образовательных отношений</a:t>
            </a:r>
          </a:p>
        </p:txBody>
      </p:sp>
    </p:spTree>
    <p:extLst>
      <p:ext uri="{BB962C8B-B14F-4D97-AF65-F5344CB8AC3E}">
        <p14:creationId xmlns:p14="http://schemas.microsoft.com/office/powerpoint/2010/main" val="2086579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780928"/>
            <a:ext cx="7408333" cy="3345235"/>
          </a:xfrm>
        </p:spPr>
        <p:txBody>
          <a:bodyPr>
            <a:normAutofit/>
          </a:bodyPr>
          <a:lstStyle/>
          <a:p>
            <a:pPr algn="ctr">
              <a:buFont typeface="Wingdings" pitchFamily="2" charset="2"/>
              <a:buChar char="v"/>
            </a:pP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2298584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«Коррекция нарушений речи  программы дошкольных образовательных учреждений компенсирующего вида для детей с нарушениями речи» Т.Б. Филичева, Г.В. Чиркина, </a:t>
            </a:r>
            <a:r>
              <a:rPr lang="ru-RU" sz="3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Т.В.Туманова</a:t>
            </a:r>
            <a:r>
              <a:rPr lang="ru-RU" sz="3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2492896"/>
            <a:ext cx="3024336" cy="4043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855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1988840"/>
            <a:ext cx="7408333" cy="40324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разработана  коллективом ГБДОУ №51 и  принята на Педагогическом Совете №1 приказ №174 -Д  от 01.09. 2021 года</a:t>
            </a:r>
          </a:p>
          <a:p>
            <a:pPr>
              <a:buNone/>
            </a:pP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Оздоровительная программа 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«Здоровый дошкольник»</a:t>
            </a:r>
          </a:p>
        </p:txBody>
      </p:sp>
      <p:pic>
        <p:nvPicPr>
          <p:cNvPr id="4" name="Рисунок 3" descr="ДЕТСКОЕ ТВОРЧЕСТВО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3645024"/>
            <a:ext cx="3528392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475414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2420888"/>
            <a:ext cx="2636697" cy="4208813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332656"/>
            <a:ext cx="8301608" cy="2016224"/>
          </a:xfrm>
        </p:spPr>
        <p:txBody>
          <a:bodyPr>
            <a:noAutofit/>
          </a:bodyPr>
          <a:lstStyle/>
          <a:p>
            <a:pPr lvl="0"/>
            <a:b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«Петербурговедение для малышей от 3 до 7 лет «Первые шаги» </a:t>
            </a:r>
            <a:b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Алифановой  Г.Т.</a:t>
            </a:r>
            <a:b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4">
            <a:extLst>
              <a:ext uri="{FF2B5EF4-FFF2-40B4-BE49-F238E27FC236}">
                <a16:creationId xmlns:a16="http://schemas.microsoft.com/office/drawing/2014/main" id="{74022E18-F3F7-49BF-92B9-187951D9A55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2420889"/>
            <a:ext cx="2789097" cy="432048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ru-RU" sz="3100" dirty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Образовательная программа для детей раннего возраста «Первые шаги» Смирновой Е.О.,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Галигузовой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Л.Н., Мещеряковой С.Ю.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pic>
        <p:nvPicPr>
          <p:cNvPr id="4" name="Содержимое 3" descr="D:\ОБРАЗОВАТЕЛЬНЫЕ ПРОГРАММЫ ДОУ\ОП ДО 2020\IMG_20210205_130445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2204864"/>
            <a:ext cx="3168351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610</TotalTime>
  <Words>924</Words>
  <Application>Microsoft Office PowerPoint</Application>
  <PresentationFormat>Экран (4:3)</PresentationFormat>
  <Paragraphs>82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Candara</vt:lpstr>
      <vt:lpstr>Symbol</vt:lpstr>
      <vt:lpstr>Times New Roman</vt:lpstr>
      <vt:lpstr>Wingdings</vt:lpstr>
      <vt:lpstr>Волна</vt:lpstr>
      <vt:lpstr>Образовательная программа дошкольного образования ГБДОУ детского  сада №51 компенсирующего вида Приморского района Санкт-Петербурга</vt:lpstr>
      <vt:lpstr>Программа разработана</vt:lpstr>
      <vt:lpstr>Образовательная программа</vt:lpstr>
      <vt:lpstr>Содержание основной части программы</vt:lpstr>
      <vt:lpstr>Часть, формируемая участниками образовательных отношений</vt:lpstr>
      <vt:lpstr> «Коррекция нарушений речи  программы дошкольных образовательных учреждений компенсирующего вида для детей с нарушениями речи» Т.Б. Филичева, Г.В. Чиркина, Т.В.Туманова </vt:lpstr>
      <vt:lpstr>Оздоровительная программа  «Здоровый дошкольник»</vt:lpstr>
      <vt:lpstr> Программа «Петербурговедение для малышей от 3 до 7 лет «Первые шаги»  Алифановой  Г.Т. </vt:lpstr>
      <vt:lpstr> Образовательная программа для детей раннего возраста «Первые шаги» Смирновой Е.О., Галигузовой Л.Н., Мещеряковой С.Ю. </vt:lpstr>
      <vt:lpstr>Дополнительная программа</vt:lpstr>
      <vt:lpstr>Рабочая программа воспитания</vt:lpstr>
      <vt:lpstr>Цель программы</vt:lpstr>
      <vt:lpstr>Задачи программы</vt:lpstr>
      <vt:lpstr>Специальные условия для обучающихся</vt:lpstr>
      <vt:lpstr>Согласно ФГОС ДО</vt:lpstr>
      <vt:lpstr> Взаимодействие педагогического коллектива с семьями воспитанников</vt:lpstr>
      <vt:lpstr>Информация  для родителей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Основная адаптированная программа ГБДОУ детского сада №51Приморского района Санкт-Петербурга</dc:title>
  <dc:creator>Сергей</dc:creator>
  <cp:lastModifiedBy>ДетскийСад51 Приморского</cp:lastModifiedBy>
  <cp:revision>120</cp:revision>
  <dcterms:created xsi:type="dcterms:W3CDTF">2015-03-29T13:46:23Z</dcterms:created>
  <dcterms:modified xsi:type="dcterms:W3CDTF">2023-11-10T12:03:04Z</dcterms:modified>
</cp:coreProperties>
</file>