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85" r:id="rId4"/>
    <p:sldId id="289" r:id="rId5"/>
    <p:sldId id="280" r:id="rId6"/>
    <p:sldId id="291" r:id="rId7"/>
    <p:sldId id="278" r:id="rId8"/>
    <p:sldId id="260" r:id="rId9"/>
    <p:sldId id="279" r:id="rId10"/>
    <p:sldId id="286" r:id="rId11"/>
    <p:sldId id="288" r:id="rId12"/>
    <p:sldId id="271" r:id="rId13"/>
    <p:sldId id="292" r:id="rId14"/>
    <p:sldId id="263" r:id="rId15"/>
    <p:sldId id="290" r:id="rId16"/>
    <p:sldId id="261" r:id="rId17"/>
    <p:sldId id="287" r:id="rId18"/>
    <p:sldId id="28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31749-05C0-4A8E-A5D3-559FE6875DBA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7C31749-05C0-4A8E-A5D3-559FE6875DBA}" type="datetimeFigureOut">
              <a:rPr lang="ru-RU" smtClean="0"/>
              <a:pPr/>
              <a:t>01.09.2023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ECCF216-5ED2-4A42-A7EB-CF9D894C2D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2376264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 для обучающихся с тяжелыми нарушениями речи ГБДОУ детского сада №51 компенсирующего вида Приморского района Санкт-Петербурга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284984"/>
            <a:ext cx="4608512" cy="294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357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23E904B-2A7E-4DB6-9F0C-FBB0B27AF6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004" y="1989138"/>
            <a:ext cx="2669930" cy="4137025"/>
          </a:xfr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78A3B58-0B33-4FFD-8F3A-F6A5855A6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584176"/>
          </a:xfrm>
        </p:spPr>
        <p:txBody>
          <a:bodyPr>
            <a:normAutofit fontScale="90000"/>
          </a:bodyPr>
          <a:lstStyle/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Петербурговедение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малышей 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 до 7 лет «Первые шаги» 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Алифановой  Г.Т.</a:t>
            </a:r>
            <a:b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513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14FF4B96-E668-403E-8C0A-AA65A56D2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программы воспитания  заложены основные ценности и соответствующие им направления воспитания.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Ценности Родины и природы лежат в основе патриотического направления воспитания.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Ценности человека, семьи, дружбы, сотрудничества лежат в основе социального направления воспитания.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Ценность знания лежит в основе познавательного направления воспитания.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Ценность здоровья лежит в основе физического и оздоровительного направления воспитания.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Ценность труда лежит в основе трудового направления воспитания.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Ценности культуры и красоты лежат в основе этико- эстетического направления воспитания.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план воспитательной работы составляется на каждый учебный год. 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E993369-088F-4A53-A462-86BF78C12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Рабочая программа воспитания</a:t>
            </a:r>
          </a:p>
        </p:txBody>
      </p:sp>
    </p:spTree>
    <p:extLst>
      <p:ext uri="{BB962C8B-B14F-4D97-AF65-F5344CB8AC3E}">
        <p14:creationId xmlns:p14="http://schemas.microsoft.com/office/powerpoint/2010/main" val="1859901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Обеспечение условий для дошкольного образования, определяемых общими и особыми потребностями обучающегося дошкольного возраста с ТНР, индивидуальными особенностями его развития и состояния здоровья. Программа содействует взаимопониманию и сотрудничеству между людьми, способствует реализации прав обучающихся дошкольного возраста на получение доступного и качественного образования, обеспечивает развитие способностей каждого ребенка, формирование и развитие личности ребенка в соответствии с принятыми в семье и обществе духовно-нравственными и социокультурными ценностями в целях интеллектуального, духовно-нравственного, творческого и физического развития человека, удовлетворения его образовательных потребностей и интересов.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адаптированной образовательной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243374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18BDE1E4-1B9F-8553-FA36-5B80B70B7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мотивационная готовность детей к обучению в школе;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освоение детьми с ТНР Программы, их разностороннее развитие с учетом возрастных и индивидуальных особенностей, социальная адаптация;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современной, многофункциональной, гипоаллергенной развивающей предметно- пространственной среды;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реабилитация здоровья и стабилизация данного состояния у детей с тяжелыми нарушениями речи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аллергопаталогиями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стойкая ремиссия,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речевая возрастная норма.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757E005-FFE7-BB04-7320-B03BF730E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2428410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908720"/>
            <a:ext cx="7408333" cy="44588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Программе прописаны специальные условия для обучающихся с ТНР</a:t>
            </a:r>
          </a:p>
          <a:p>
            <a:pPr marL="0" indent="0" algn="ctr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 тяжелыми нарушениями речи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обеспечивают обучающимся полноценное проживание дошкольного детства.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</a:p>
          <a:p>
            <a:pPr marL="0" indent="0" algn="ctr">
              <a:buNone/>
            </a:pP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120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6AEDA2B8-7DF7-2399-BC8D-59D99B3B3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учреждении созданы условия для обучающихся с сахарным диабетом, целиакией, пищевой аллергией тяжелого течения, атопическим дерматитом, бронхиальной астмой.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учреждении работают медицинские работники: врач-педиатр,  диет сестра, врач- эндокринолог, медицинская сестра.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 инсулинотерапия для детей с сахарным диабетом.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E73CA1C-69E5-D3B3-B794-5AFD99020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Существенные особенности контингента</a:t>
            </a:r>
          </a:p>
        </p:txBody>
      </p:sp>
    </p:spTree>
    <p:extLst>
      <p:ext uri="{BB962C8B-B14F-4D97-AF65-F5344CB8AC3E}">
        <p14:creationId xmlns:p14="http://schemas.microsoft.com/office/powerpoint/2010/main" val="398524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Программа, охватывает все направления развития и образования детей: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– коммуникативное развитие;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развитие;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развитие;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 – эстетическое развитие;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физическое развитие.</a:t>
            </a:r>
          </a:p>
          <a:p>
            <a:pPr algn="just">
              <a:buFontTx/>
              <a:buChar char="-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ФГОС ДО</a:t>
            </a:r>
          </a:p>
        </p:txBody>
      </p:sp>
    </p:spTree>
    <p:extLst>
      <p:ext uri="{BB962C8B-B14F-4D97-AF65-F5344CB8AC3E}">
        <p14:creationId xmlns:p14="http://schemas.microsoft.com/office/powerpoint/2010/main" val="2264380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028BEF2A-73D4-4B9D-BDFA-3E05A290A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с родителями: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родительские собрания;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родительские собрания;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анкетирование, беседы, опросники;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ДОУ, сайты на группах;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стенды, папки-передвижки;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консультации, круглые столы;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проектная деятельность;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с детьми в смотрах-конкурсах;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добрых дел; спортивные соревнования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BE9DBE3-9402-4D9D-A62C-26323336B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252728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педагогического коллектива с семьями воспитанников</a:t>
            </a:r>
          </a:p>
        </p:txBody>
      </p:sp>
    </p:spTree>
    <p:extLst>
      <p:ext uri="{BB962C8B-B14F-4D97-AF65-F5344CB8AC3E}">
        <p14:creationId xmlns:p14="http://schemas.microsoft.com/office/powerpoint/2010/main" val="1276775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полным содержанием адаптированной образовательной программы дошкольного образования, можно ознакомиться на сайте ГБДОУ детский сад №51.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 адрес:197372, СПб, </a:t>
            </a:r>
          </a:p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пр. Авиаконструкторов дом 13 кор.2 литер 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 телефон: (812) 349-63-52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Информация  для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65915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Адаптированная образовательная программа дошкольного образования составлена на основании Федеральной адаптированной образовательной программы дошкольного образования для обучающихся с ограниченными возможностями здоровья (Приказ Министерства Просвещения России от 24.11.2022 № 1022)</a:t>
            </a:r>
          </a:p>
          <a:p>
            <a:pPr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Программа разработана</a:t>
            </a:r>
          </a:p>
        </p:txBody>
      </p:sp>
    </p:spTree>
    <p:extLst>
      <p:ext uri="{BB962C8B-B14F-4D97-AF65-F5344CB8AC3E}">
        <p14:creationId xmlns:p14="http://schemas.microsoft.com/office/powerpoint/2010/main" val="3723287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C0FB316C-6D8F-42F0-83BB-D0B570B0A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сформирована как программа психолого-педагогической поддержки позитивной социализации и индивидуализации, развития личности детей дошкольного возраста с тяжелыми нарушениями речи.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предназначена для обучающихся с 4 до 7  лет. 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47E1ADD-B9C3-46C4-AD7D-FD8334475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</a:t>
            </a:r>
          </a:p>
        </p:txBody>
      </p:sp>
    </p:spTree>
    <p:extLst>
      <p:ext uri="{BB962C8B-B14F-4D97-AF65-F5344CB8AC3E}">
        <p14:creationId xmlns:p14="http://schemas.microsoft.com/office/powerpoint/2010/main" val="2912378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4C8AB652-6F35-79D3-8619-D63BE8C9E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 Программы составлена на основании Федеральной адаптированной образовательной программы дошкольного образования для обучающихся с ограниченными возможностями здоровья (Приказ Министерства Просвещения России от 24.11.2022 № 1022)</a:t>
            </a:r>
          </a:p>
          <a:p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D4D5443-1135-E0B5-8E02-203A34FEB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234786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Содержание части формируемой участниками образовательных отношений составляют следующие дополнительные программы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Часть, формируемая участниками образовательных отношений</a:t>
            </a:r>
          </a:p>
        </p:txBody>
      </p:sp>
    </p:spTree>
    <p:extLst>
      <p:ext uri="{BB962C8B-B14F-4D97-AF65-F5344CB8AC3E}">
        <p14:creationId xmlns:p14="http://schemas.microsoft.com/office/powerpoint/2010/main" val="2086579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4455E818-CF1B-9B65-287C-AB9619496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Примерной адаптированной основной образовательной программы дошкольного образования детей с тяжелыми нарушениями речи, одобренной решением федерального учебно-методического объединения по общему образованию 7 декабря 2017 г. Протокол № 6/17.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6761187-1E9C-EA69-3185-A74D0ABFE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составлена с учетом</a:t>
            </a:r>
          </a:p>
        </p:txBody>
      </p:sp>
    </p:spTree>
    <p:extLst>
      <p:ext uri="{BB962C8B-B14F-4D97-AF65-F5344CB8AC3E}">
        <p14:creationId xmlns:p14="http://schemas.microsoft.com/office/powerpoint/2010/main" val="4284443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62500" lnSpcReduction="20000"/>
          </a:bodyPr>
          <a:lstStyle/>
          <a:p>
            <a:pPr algn="ctr">
              <a:buFont typeface="Wingdings" pitchFamily="2" charset="2"/>
              <a:buChar char="v"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«Коррекция нарушений речи  программы дошкольных образовательных учреждений компенсирующего вида для детей с нарушениями речи» Т.Б. Филичева, Г.В. Чиркина, </a:t>
            </a:r>
            <a:r>
              <a:rPr lang="ru-RU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Т.В.Туманова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Font typeface="Wingdings" pitchFamily="2" charset="2"/>
              <a:buChar char="v"/>
            </a:pP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«Примерная адаптированная основная образовательная программа для дошкольников с тяжелыми нарушениями речи» Л.Б. </a:t>
            </a:r>
            <a:r>
              <a:rPr lang="ru-RU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Баряева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Т.В. </a:t>
            </a:r>
            <a:r>
              <a:rPr lang="ru-RU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Волосовец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др.; Под редакцией проф. Л.В. Лопатиной</a:t>
            </a:r>
          </a:p>
          <a:p>
            <a:pPr algn="ctr"/>
            <a:endParaRPr lang="ru-RU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Дополнительная программа </a:t>
            </a:r>
          </a:p>
        </p:txBody>
      </p:sp>
    </p:spTree>
    <p:extLst>
      <p:ext uri="{BB962C8B-B14F-4D97-AF65-F5344CB8AC3E}">
        <p14:creationId xmlns:p14="http://schemas.microsoft.com/office/powerpoint/2010/main" val="20885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988840"/>
            <a:ext cx="7408333" cy="40324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Оздоровительная программа «Здоровый дошкольник», принята на Педагогическом Совете №1 ГБДОУ №51 приказ №174-Д  от 01.09. 2021 года</a:t>
            </a:r>
          </a:p>
          <a:p>
            <a:pPr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программа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Рисунок 3" descr="ДЕТСКОЕ ТВОРЧЕСТВ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645024"/>
            <a:ext cx="352839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7541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музыкального воспитания для детей дошкольного возраста «Ладушки», И. М.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Каплуновой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И. А.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Новоскольцевой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Дополнительная программа</a:t>
            </a:r>
          </a:p>
        </p:txBody>
      </p:sp>
    </p:spTree>
    <p:extLst>
      <p:ext uri="{BB962C8B-B14F-4D97-AF65-F5344CB8AC3E}">
        <p14:creationId xmlns:p14="http://schemas.microsoft.com/office/powerpoint/2010/main" val="19054465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576</TotalTime>
  <Words>805</Words>
  <Application>Microsoft Office PowerPoint</Application>
  <PresentationFormat>Экран (4:3)</PresentationFormat>
  <Paragraphs>73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Candara</vt:lpstr>
      <vt:lpstr>Symbol</vt:lpstr>
      <vt:lpstr>Times New Roman</vt:lpstr>
      <vt:lpstr>Wingdings</vt:lpstr>
      <vt:lpstr>Волна</vt:lpstr>
      <vt:lpstr>Адаптированная образовательная программа дошкольного образования для обучающихся с тяжелыми нарушениями речи ГБДОУ детского сада №51 компенсирующего вида Приморского района Санкт-Петербурга</vt:lpstr>
      <vt:lpstr>Программа разработана</vt:lpstr>
      <vt:lpstr>Адаптированная образовательная программа </vt:lpstr>
      <vt:lpstr>Основная часть Программы</vt:lpstr>
      <vt:lpstr>Часть, формируемая участниками образовательных отношений</vt:lpstr>
      <vt:lpstr>Программа составлена с учетом</vt:lpstr>
      <vt:lpstr>Дополнительная программа </vt:lpstr>
      <vt:lpstr>Дополнительная программа: </vt:lpstr>
      <vt:lpstr>Дополнительная программа</vt:lpstr>
      <vt:lpstr>Программа «Петербурговедение для малышей  от 3 до 7 лет «Первые шаги»  Алифановой  Г.Т. </vt:lpstr>
      <vt:lpstr>Рабочая программа воспитания</vt:lpstr>
      <vt:lpstr>Цель адаптированной образовательной программы</vt:lpstr>
      <vt:lpstr>Планируемые результаты</vt:lpstr>
      <vt:lpstr>Презентация PowerPoint</vt:lpstr>
      <vt:lpstr>Существенные особенности контингента</vt:lpstr>
      <vt:lpstr>Согласно ФГОС ДО</vt:lpstr>
      <vt:lpstr>Взаимодействие педагогического коллектива с семьями воспитанников</vt:lpstr>
      <vt:lpstr>Информация  для родителей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Основная адаптированная программа ГБДОУ детского сада №51Приморского района Санкт-Петербурга</dc:title>
  <dc:creator>Сергей</dc:creator>
  <cp:lastModifiedBy>ДетскийСад51 Приморского</cp:lastModifiedBy>
  <cp:revision>110</cp:revision>
  <dcterms:created xsi:type="dcterms:W3CDTF">2015-03-29T13:46:23Z</dcterms:created>
  <dcterms:modified xsi:type="dcterms:W3CDTF">2023-09-01T09:03:52Z</dcterms:modified>
</cp:coreProperties>
</file>